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6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95B69-FCED-41F0-B65C-D298FC9F2ADC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92328-1770-4F9E-939D-6C6EBE877B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99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F9AB075-9013-4C34-A5C7-907A60AB7A5E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84108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2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7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72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31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3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2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813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49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868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27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0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6892A-1A39-4CDA-A61E-AF8532FD41A9}" type="datetimeFigureOut">
              <a:rPr lang="zh-CN" altLang="en-US" smtClean="0"/>
              <a:pPr/>
              <a:t>2025-11-03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609C0-9269-44A2-9E35-359BD2ACE2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23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jx126@126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2D1E1FA-BEB9-47F5-AD69-EAEC465C2F65}" type="slidenum">
              <a:rPr lang="en-US" altLang="zh-CN" sz="2800">
                <a:solidFill>
                  <a:srgbClr val="0000FF"/>
                </a:solidFill>
              </a:rPr>
              <a:pPr eaLnBrk="1" hangingPunct="1"/>
              <a:t>1</a:t>
            </a:fld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3075" name="Text Box 13"/>
          <p:cNvSpPr txBox="1">
            <a:spLocks noChangeArrowheads="1"/>
          </p:cNvSpPr>
          <p:nvPr/>
        </p:nvSpPr>
        <p:spPr bwMode="auto">
          <a:xfrm>
            <a:off x="2782888" y="908050"/>
            <a:ext cx="7162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33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3300"/>
                </a:solidFill>
              </a:rPr>
              <a:t>现代机械制图</a:t>
            </a:r>
            <a:r>
              <a:rPr lang="en-US" altLang="zh-CN" sz="3600" b="1" dirty="0" smtClean="0">
                <a:solidFill>
                  <a:srgbClr val="FF3300"/>
                </a:solidFill>
              </a:rPr>
              <a:t>》</a:t>
            </a:r>
            <a:r>
              <a:rPr lang="zh-CN" altLang="en-US" sz="3600" b="1" dirty="0">
                <a:solidFill>
                  <a:srgbClr val="FF3300"/>
                </a:solidFill>
              </a:rPr>
              <a:t>教材课件</a:t>
            </a:r>
          </a:p>
        </p:txBody>
      </p:sp>
      <p:sp>
        <p:nvSpPr>
          <p:cNvPr id="3076" name="Text Box 15"/>
          <p:cNvSpPr txBox="1">
            <a:spLocks noChangeArrowheads="1"/>
          </p:cNvSpPr>
          <p:nvPr/>
        </p:nvSpPr>
        <p:spPr bwMode="auto">
          <a:xfrm>
            <a:off x="1847850" y="1989139"/>
            <a:ext cx="88201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       </a:t>
            </a:r>
            <a:r>
              <a:rPr lang="zh-CN" altLang="en-US" sz="2800" b="1" dirty="0"/>
              <a:t>本课件</a:t>
            </a:r>
            <a:r>
              <a:rPr lang="zh-CN" altLang="en-US" sz="2800" b="1" dirty="0" smtClean="0"/>
              <a:t>根据胡远忠主编</a:t>
            </a:r>
            <a:r>
              <a:rPr lang="en-US" altLang="zh-CN" sz="2800" b="1" dirty="0" smtClean="0"/>
              <a:t>《</a:t>
            </a:r>
            <a:r>
              <a:rPr lang="zh-CN" altLang="en-US" sz="2800" b="1" dirty="0"/>
              <a:t>现代机械制图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基本</a:t>
            </a:r>
            <a:r>
              <a:rPr lang="zh-CN" altLang="en-US" sz="2800" b="1" dirty="0"/>
              <a:t>教材的主要内容编制而成。上海科学技术出版社出版该教材，并提供本课件。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1774825" y="3789363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       </a:t>
            </a:r>
            <a:r>
              <a:rPr lang="zh-CN" altLang="en-US" sz="2800" b="1" dirty="0"/>
              <a:t>本课件供高等院校机械</a:t>
            </a:r>
            <a:r>
              <a:rPr lang="zh-CN" altLang="en-US" sz="2800" b="1" dirty="0" smtClean="0"/>
              <a:t>类和近机类专业机械制图课教师，以及其他专业课教师，在</a:t>
            </a:r>
            <a:r>
              <a:rPr lang="zh-CN" altLang="en-US" sz="2800" b="1" dirty="0"/>
              <a:t>教学中参考使用。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1774826" y="5013325"/>
            <a:ext cx="85693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        </a:t>
            </a:r>
            <a:r>
              <a:rPr lang="zh-CN" altLang="en-US" sz="2800" b="1" dirty="0"/>
              <a:t>除了第</a:t>
            </a:r>
            <a:r>
              <a:rPr lang="en-US" altLang="zh-CN" sz="2800" b="1" dirty="0"/>
              <a:t>12</a:t>
            </a:r>
            <a:r>
              <a:rPr lang="zh-CN" altLang="en-US" sz="2800" b="1" dirty="0"/>
              <a:t>章外（软件使用介绍，</a:t>
            </a:r>
            <a:r>
              <a:rPr lang="zh-CN" altLang="en-US" sz="2800" b="1" dirty="0" smtClean="0"/>
              <a:t>作者</a:t>
            </a:r>
            <a:r>
              <a:rPr lang="zh-CN" altLang="en-US" sz="2800" b="1" dirty="0" smtClean="0"/>
              <a:t>意见是</a:t>
            </a:r>
            <a:r>
              <a:rPr lang="zh-CN" altLang="en-US" sz="2800" b="1" dirty="0" smtClean="0"/>
              <a:t>不</a:t>
            </a:r>
            <a:r>
              <a:rPr lang="zh-CN" altLang="en-US" sz="2800" b="1" dirty="0"/>
              <a:t>需要提供课件），本</a:t>
            </a:r>
            <a:r>
              <a:rPr lang="zh-CN" altLang="en-US" sz="2800" b="1" dirty="0" smtClean="0"/>
              <a:t>教材其他各</a:t>
            </a:r>
            <a:r>
              <a:rPr lang="zh-CN" altLang="en-US" sz="2800" b="1" dirty="0"/>
              <a:t>章均独立</a:t>
            </a:r>
            <a:r>
              <a:rPr lang="zh-CN" altLang="en-US" sz="2800" b="1" dirty="0" smtClean="0"/>
              <a:t>编制课件。</a:t>
            </a:r>
            <a:r>
              <a:rPr lang="zh-CN" altLang="en-US" sz="2800" b="1" dirty="0"/>
              <a:t>各校使用本课件时可根据自己的需要增减内容和改进</a:t>
            </a:r>
            <a:r>
              <a:rPr lang="zh-CN" altLang="en-US" sz="2800" b="1" dirty="0" smtClean="0"/>
              <a:t>。有反馈意见，请联系教材责任编辑：</a:t>
            </a:r>
            <a:r>
              <a:rPr lang="en-US" altLang="zh-CN" sz="2800" b="1" dirty="0" smtClean="0">
                <a:hlinkClick r:id="rId3"/>
              </a:rPr>
              <a:t>gjx126@126.com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294763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 autoUpdateAnimBg="0"/>
      <p:bldP spid="206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EF3D15-60C8-42DC-8140-7C8E04C7A99E}" type="slidenum">
              <a:rPr lang="en-US" altLang="zh-CN" sz="2800">
                <a:solidFill>
                  <a:srgbClr val="0000FF"/>
                </a:solidFill>
              </a:rPr>
              <a:pPr eaLnBrk="1" hangingPunct="1"/>
              <a:t>2</a:t>
            </a:fld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1981200" y="4572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828800" y="346076"/>
            <a:ext cx="8610600" cy="560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制图的基本知识和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技能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投影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基础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立体的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投影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轴测图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组合体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机件的常用表达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法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标准件和常用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件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零件图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装配图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1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焊接图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defRPr/>
            </a:pPr>
            <a:r>
              <a:rPr lang="zh-CN" altLang="en-US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3100" b="1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章  </a:t>
            </a:r>
            <a:r>
              <a:rPr lang="zh-CN" altLang="en-US" sz="3100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展开图</a:t>
            </a:r>
            <a:endParaRPr lang="en-US" altLang="zh-CN" sz="3100" b="1" u="sng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15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182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楷体_GB2312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9</cp:revision>
  <dcterms:created xsi:type="dcterms:W3CDTF">2015-07-10T07:52:11Z</dcterms:created>
  <dcterms:modified xsi:type="dcterms:W3CDTF">2025-11-03T00:37:08Z</dcterms:modified>
</cp:coreProperties>
</file>